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002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300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973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337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856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172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672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221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946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388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097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7BD1D-7189-46A1-98CD-C8EA3A4B95AB}" type="datetimeFigureOut">
              <a:rPr lang="en-ZA" smtClean="0"/>
              <a:t>2015-05-26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10F44-5F65-4BDD-86A8-A74955343BE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673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4" y="218941"/>
            <a:ext cx="11384924" cy="6516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167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Teressa Mbuli</dc:creator>
  <cp:lastModifiedBy>Teressa Mbuli</cp:lastModifiedBy>
  <cp:revision>1</cp:revision>
  <dcterms:created xsi:type="dcterms:W3CDTF">2015-05-26T15:18:09Z</dcterms:created>
  <dcterms:modified xsi:type="dcterms:W3CDTF">2015-05-26T15:18:36Z</dcterms:modified>
</cp:coreProperties>
</file>